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>
        <p:scale>
          <a:sx n="75" d="100"/>
          <a:sy n="75" d="100"/>
        </p:scale>
        <p:origin x="18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53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2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37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0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05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7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2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66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10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728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8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8358C-AED6-4D50-BF55-10ABD1D41F9C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15E19-2D70-4E4B-9C29-EE4B8F2E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76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2756263" y="365125"/>
            <a:ext cx="6679474" cy="723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Почему именно такая тема?</a:t>
            </a:r>
            <a:endParaRPr lang="ru-RU" sz="4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08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538651"/>
            <a:ext cx="12192000" cy="1319349"/>
          </a:xfrm>
        </p:spPr>
        <p:txBody>
          <a:bodyPr>
            <a:normAutofit/>
          </a:bodyPr>
          <a:lstStyle/>
          <a:p>
            <a:endParaRPr lang="ru-RU" sz="1800" dirty="0" smtClean="0"/>
          </a:p>
          <a:p>
            <a:r>
              <a:rPr lang="ru-RU" sz="1800" dirty="0" smtClean="0"/>
              <a:t>Мигание текста сделано через </a:t>
            </a:r>
            <a:r>
              <a:rPr lang="en-US" sz="1800" dirty="0" smtClean="0"/>
              <a:t>CSS. </a:t>
            </a:r>
            <a:r>
              <a:rPr lang="ru-RU" sz="1800" dirty="0" smtClean="0"/>
              <a:t>Для этого были использованы модификаторы </a:t>
            </a:r>
            <a:r>
              <a:rPr lang="en-US" sz="1800" dirty="0" smtClean="0"/>
              <a:t>hover</a:t>
            </a:r>
            <a:r>
              <a:rPr lang="ru-RU" sz="1800" dirty="0" smtClean="0"/>
              <a:t> и </a:t>
            </a:r>
            <a:r>
              <a:rPr lang="en-US" sz="1800" dirty="0" smtClean="0"/>
              <a:t>@</a:t>
            </a:r>
            <a:r>
              <a:rPr lang="en-US" sz="1800" dirty="0" err="1" smtClean="0"/>
              <a:t>keyframes</a:t>
            </a:r>
            <a:r>
              <a:rPr lang="ru-RU" sz="1800" dirty="0" smtClean="0"/>
              <a:t>. Мигание является постоянным из-за модификатора </a:t>
            </a:r>
            <a:r>
              <a:rPr lang="en-US" sz="1800" dirty="0" smtClean="0"/>
              <a:t>infinite</a:t>
            </a:r>
            <a:endParaRPr lang="ru-RU" sz="1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50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91549" y="327932"/>
            <a:ext cx="3600451" cy="9674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 smtClean="0"/>
              <a:t>Движение двух блоков организованно функцией </a:t>
            </a:r>
            <a:r>
              <a:rPr lang="en-US" sz="1800" dirty="0" err="1" smtClean="0"/>
              <a:t>toggleInfo</a:t>
            </a:r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466667" cy="4762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4644" t="42709" r="1118" b="25173"/>
          <a:stretch/>
        </p:blipFill>
        <p:spPr>
          <a:xfrm>
            <a:off x="163730" y="4180114"/>
            <a:ext cx="11866073" cy="227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91549" y="327932"/>
            <a:ext cx="2647951" cy="1443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 smtClean="0"/>
              <a:t>Функции, </a:t>
            </a:r>
            <a:r>
              <a:rPr lang="ru-RU" sz="1800" dirty="0" err="1" smtClean="0"/>
              <a:t>изменяющии</a:t>
            </a:r>
            <a:r>
              <a:rPr lang="ru-RU" sz="1800" dirty="0" smtClean="0"/>
              <a:t> размеры изображения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1. </a:t>
            </a:r>
            <a:r>
              <a:rPr lang="en-US" sz="1800" dirty="0" err="1" smtClean="0"/>
              <a:t>toggleImageSize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2. </a:t>
            </a:r>
            <a:r>
              <a:rPr lang="en-US" sz="1800" dirty="0" err="1" smtClean="0"/>
              <a:t>resetImageSize</a:t>
            </a:r>
            <a:endParaRPr lang="ru-RU" sz="1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68267" cy="48196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5047" t="10837" r="6699" b="43942"/>
          <a:stretch/>
        </p:blipFill>
        <p:spPr>
          <a:xfrm>
            <a:off x="1711770" y="3962400"/>
            <a:ext cx="8889555" cy="25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8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518470" cy="5354139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9828165" y="592182"/>
            <a:ext cx="2119995" cy="1443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 smtClean="0"/>
              <a:t>Функции анимации качели. </a:t>
            </a:r>
          </a:p>
          <a:p>
            <a:pPr marL="0" indent="0">
              <a:buNone/>
            </a:pPr>
            <a:r>
              <a:rPr lang="en-US" sz="1800" dirty="0" err="1" smtClean="0"/>
              <a:t>swingImage</a:t>
            </a:r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8266" t="38364" r="7730" b="35238"/>
          <a:stretch/>
        </p:blipFill>
        <p:spPr>
          <a:xfrm>
            <a:off x="809897" y="4841965"/>
            <a:ext cx="10336545" cy="18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8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06252" cy="5459767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9828165" y="592182"/>
            <a:ext cx="2119995" cy="1443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 smtClean="0"/>
              <a:t>Функции анимации текста</a:t>
            </a:r>
          </a:p>
          <a:p>
            <a:pPr marL="0" indent="0">
              <a:buNone/>
            </a:pPr>
            <a:r>
              <a:rPr lang="en-US" sz="1800" dirty="0" err="1" smtClean="0"/>
              <a:t>toggleAdditionalText</a:t>
            </a:r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5690" t="37531" r="6680" b="33087"/>
          <a:stretch/>
        </p:blipFill>
        <p:spPr>
          <a:xfrm>
            <a:off x="562031" y="4281070"/>
            <a:ext cx="11484968" cy="21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4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9697" t="39017" r="35350" b="37694"/>
          <a:stretch/>
        </p:blipFill>
        <p:spPr>
          <a:xfrm>
            <a:off x="724776" y="1988457"/>
            <a:ext cx="10959224" cy="261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2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3421" b="4038"/>
          <a:stretch/>
        </p:blipFill>
        <p:spPr>
          <a:xfrm>
            <a:off x="0" y="0"/>
            <a:ext cx="9065845" cy="42091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8967" t="26826" r="6270" b="10529"/>
          <a:stretch/>
        </p:blipFill>
        <p:spPr>
          <a:xfrm>
            <a:off x="1640115" y="3328093"/>
            <a:ext cx="8490857" cy="3529907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9523365" y="287382"/>
            <a:ext cx="2119995" cy="685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 smtClean="0"/>
              <a:t>Анимации при заходе на страницу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98191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2293" b="3615"/>
          <a:stretch/>
        </p:blipFill>
        <p:spPr>
          <a:xfrm>
            <a:off x="0" y="-14514"/>
            <a:ext cx="12192000" cy="57766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5793" t="20194" r="39921" b="18290"/>
          <a:stretch/>
        </p:blipFill>
        <p:spPr>
          <a:xfrm>
            <a:off x="0" y="1843314"/>
            <a:ext cx="7867076" cy="5014686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180296" y="5959202"/>
            <a:ext cx="3873321" cy="716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 smtClean="0"/>
              <a:t>Функция подсчета правильных и неправильных ответов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529012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65</Words>
  <Application>Microsoft Office PowerPoint</Application>
  <PresentationFormat>Широкоэкранный</PresentationFormat>
  <Paragraphs>13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</dc:creator>
  <cp:lastModifiedBy>админ</cp:lastModifiedBy>
  <cp:revision>21</cp:revision>
  <dcterms:created xsi:type="dcterms:W3CDTF">2024-07-18T02:07:47Z</dcterms:created>
  <dcterms:modified xsi:type="dcterms:W3CDTF">2024-07-18T03:01:14Z</dcterms:modified>
</cp:coreProperties>
</file>